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54C95B-B42C-BE41-F7A7-9BA6BEC1832B}" v="1339" dt="2021-06-23T07:22:31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E5679A-FE1B-4EAD-B248-A0BB4DC24A9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89BE231-40C9-4350-B425-C4754F8D74DC}">
      <dgm:prSet/>
      <dgm:spPr/>
      <dgm:t>
        <a:bodyPr/>
        <a:lstStyle/>
        <a:p>
          <a:r>
            <a:rPr lang="en-US"/>
            <a:t>Arduino UNO R3 </a:t>
          </a:r>
        </a:p>
      </dgm:t>
    </dgm:pt>
    <dgm:pt modelId="{5B2E4FBC-A16E-4294-BED6-80AEBC65357A}" type="parTrans" cxnId="{E75EA650-FBCD-40D7-9B38-D382430B708F}">
      <dgm:prSet/>
      <dgm:spPr/>
      <dgm:t>
        <a:bodyPr/>
        <a:lstStyle/>
        <a:p>
          <a:endParaRPr lang="en-US"/>
        </a:p>
      </dgm:t>
    </dgm:pt>
    <dgm:pt modelId="{EAE2FBC3-E361-427D-820E-BAF2542D0C7D}" type="sibTrans" cxnId="{E75EA650-FBCD-40D7-9B38-D382430B708F}">
      <dgm:prSet/>
      <dgm:spPr/>
      <dgm:t>
        <a:bodyPr/>
        <a:lstStyle/>
        <a:p>
          <a:endParaRPr lang="en-US"/>
        </a:p>
      </dgm:t>
    </dgm:pt>
    <dgm:pt modelId="{1AC8BEBA-9F0B-4298-9661-2E585AC8603D}">
      <dgm:prSet/>
      <dgm:spPr/>
      <dgm:t>
        <a:bodyPr/>
        <a:lstStyle/>
        <a:p>
          <a:r>
            <a:rPr lang="en-US"/>
            <a:t>Relay </a:t>
          </a:r>
        </a:p>
      </dgm:t>
    </dgm:pt>
    <dgm:pt modelId="{56659C7B-BC0B-466A-9719-892B71FA164A}" type="parTrans" cxnId="{1144E4ED-667A-415E-ACD9-DBB23CB2FAC9}">
      <dgm:prSet/>
      <dgm:spPr/>
      <dgm:t>
        <a:bodyPr/>
        <a:lstStyle/>
        <a:p>
          <a:endParaRPr lang="en-US"/>
        </a:p>
      </dgm:t>
    </dgm:pt>
    <dgm:pt modelId="{12C0087D-6907-4C3B-81E4-A4F5F2FECE24}" type="sibTrans" cxnId="{1144E4ED-667A-415E-ACD9-DBB23CB2FAC9}">
      <dgm:prSet/>
      <dgm:spPr/>
      <dgm:t>
        <a:bodyPr/>
        <a:lstStyle/>
        <a:p>
          <a:endParaRPr lang="en-US"/>
        </a:p>
      </dgm:t>
    </dgm:pt>
    <dgm:pt modelId="{00C53424-FA4F-427F-9999-BA67E3F61806}">
      <dgm:prSet/>
      <dgm:spPr/>
      <dgm:t>
        <a:bodyPr/>
        <a:lstStyle/>
        <a:p>
          <a:r>
            <a:rPr lang="en-US"/>
            <a:t>Variable Resistor </a:t>
          </a:r>
        </a:p>
      </dgm:t>
    </dgm:pt>
    <dgm:pt modelId="{8D0C4AE9-7EAA-497D-BDAB-06B5517BF2F6}" type="parTrans" cxnId="{25E41508-9EE3-4234-A25D-1A6F5D927026}">
      <dgm:prSet/>
      <dgm:spPr/>
      <dgm:t>
        <a:bodyPr/>
        <a:lstStyle/>
        <a:p>
          <a:endParaRPr lang="en-US"/>
        </a:p>
      </dgm:t>
    </dgm:pt>
    <dgm:pt modelId="{B9A39658-CB84-4F3A-BDA1-C43109D80735}" type="sibTrans" cxnId="{25E41508-9EE3-4234-A25D-1A6F5D927026}">
      <dgm:prSet/>
      <dgm:spPr/>
      <dgm:t>
        <a:bodyPr/>
        <a:lstStyle/>
        <a:p>
          <a:endParaRPr lang="en-US"/>
        </a:p>
      </dgm:t>
    </dgm:pt>
    <dgm:pt modelId="{32A6B3E1-136B-489B-89C4-F60690431FAF}">
      <dgm:prSet/>
      <dgm:spPr/>
      <dgm:t>
        <a:bodyPr/>
        <a:lstStyle/>
        <a:p>
          <a:r>
            <a:rPr lang="en-US"/>
            <a:t>Ultrasonic sensor </a:t>
          </a:r>
        </a:p>
      </dgm:t>
    </dgm:pt>
    <dgm:pt modelId="{0B2D1AA7-3571-4431-8A28-602C95603C35}" type="parTrans" cxnId="{9C387237-3DEC-47DC-8270-8FA9C83321AE}">
      <dgm:prSet/>
      <dgm:spPr/>
      <dgm:t>
        <a:bodyPr/>
        <a:lstStyle/>
        <a:p>
          <a:endParaRPr lang="en-US"/>
        </a:p>
      </dgm:t>
    </dgm:pt>
    <dgm:pt modelId="{0BCD60BD-9A23-4CBC-8B11-2DF8BF5DABB1}" type="sibTrans" cxnId="{9C387237-3DEC-47DC-8270-8FA9C83321AE}">
      <dgm:prSet/>
      <dgm:spPr/>
      <dgm:t>
        <a:bodyPr/>
        <a:lstStyle/>
        <a:p>
          <a:endParaRPr lang="en-US"/>
        </a:p>
      </dgm:t>
    </dgm:pt>
    <dgm:pt modelId="{B9A71D4E-F882-42DB-8D07-AB81440FFA77}">
      <dgm:prSet/>
      <dgm:spPr/>
      <dgm:t>
        <a:bodyPr/>
        <a:lstStyle/>
        <a:p>
          <a:r>
            <a:rPr lang="en-US"/>
            <a:t>DC Motor </a:t>
          </a:r>
        </a:p>
      </dgm:t>
    </dgm:pt>
    <dgm:pt modelId="{74071832-8B8A-4E50-9F74-C833ADDC846F}" type="parTrans" cxnId="{F681FA32-4CC7-4DFD-8580-E4E81EDE3DD8}">
      <dgm:prSet/>
      <dgm:spPr/>
      <dgm:t>
        <a:bodyPr/>
        <a:lstStyle/>
        <a:p>
          <a:endParaRPr lang="en-US"/>
        </a:p>
      </dgm:t>
    </dgm:pt>
    <dgm:pt modelId="{DAF5D074-2615-44BF-B16D-F7F88C250543}" type="sibTrans" cxnId="{F681FA32-4CC7-4DFD-8580-E4E81EDE3DD8}">
      <dgm:prSet/>
      <dgm:spPr/>
      <dgm:t>
        <a:bodyPr/>
        <a:lstStyle/>
        <a:p>
          <a:endParaRPr lang="en-US"/>
        </a:p>
      </dgm:t>
    </dgm:pt>
    <dgm:pt modelId="{8A329CE0-1466-4BCB-9A5D-27B210F64C08}">
      <dgm:prSet/>
      <dgm:spPr/>
      <dgm:t>
        <a:bodyPr/>
        <a:lstStyle/>
        <a:p>
          <a:r>
            <a:rPr lang="en-US"/>
            <a:t>LCD 16x2</a:t>
          </a:r>
        </a:p>
      </dgm:t>
    </dgm:pt>
    <dgm:pt modelId="{EDA5CFD3-AA94-49E3-9406-A01623879FC5}" type="parTrans" cxnId="{7A8E591A-06FE-485C-8B7D-729886C86D71}">
      <dgm:prSet/>
      <dgm:spPr/>
      <dgm:t>
        <a:bodyPr/>
        <a:lstStyle/>
        <a:p>
          <a:endParaRPr lang="en-US"/>
        </a:p>
      </dgm:t>
    </dgm:pt>
    <dgm:pt modelId="{99B0014E-98F1-47E3-8EF7-2B0604E89AC1}" type="sibTrans" cxnId="{7A8E591A-06FE-485C-8B7D-729886C86D71}">
      <dgm:prSet/>
      <dgm:spPr/>
      <dgm:t>
        <a:bodyPr/>
        <a:lstStyle/>
        <a:p>
          <a:endParaRPr lang="en-US"/>
        </a:p>
      </dgm:t>
    </dgm:pt>
    <dgm:pt modelId="{73D51652-9ACB-45A9-B2C3-6FB1001FFC51}" type="pres">
      <dgm:prSet presAssocID="{04E5679A-FE1B-4EAD-B248-A0BB4DC24A9D}" presName="linear" presStyleCnt="0">
        <dgm:presLayoutVars>
          <dgm:animLvl val="lvl"/>
          <dgm:resizeHandles val="exact"/>
        </dgm:presLayoutVars>
      </dgm:prSet>
      <dgm:spPr/>
    </dgm:pt>
    <dgm:pt modelId="{FB307FDF-D5EE-4390-B106-499343A80ACC}" type="pres">
      <dgm:prSet presAssocID="{889BE231-40C9-4350-B425-C4754F8D74D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91B06A9-1091-4DC7-B525-715D4B6BA29F}" type="pres">
      <dgm:prSet presAssocID="{EAE2FBC3-E361-427D-820E-BAF2542D0C7D}" presName="spacer" presStyleCnt="0"/>
      <dgm:spPr/>
    </dgm:pt>
    <dgm:pt modelId="{268046A9-BB9A-4B59-8239-86C98266EBEA}" type="pres">
      <dgm:prSet presAssocID="{1AC8BEBA-9F0B-4298-9661-2E585AC8603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F01AE89-BF42-4AEF-B6DE-C83B601C34B5}" type="pres">
      <dgm:prSet presAssocID="{12C0087D-6907-4C3B-81E4-A4F5F2FECE24}" presName="spacer" presStyleCnt="0"/>
      <dgm:spPr/>
    </dgm:pt>
    <dgm:pt modelId="{ADD60798-EEDF-40A4-BFA2-FA5155E11AB5}" type="pres">
      <dgm:prSet presAssocID="{00C53424-FA4F-427F-9999-BA67E3F61806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58C957E-1AF1-46F6-9672-21C43D1A2151}" type="pres">
      <dgm:prSet presAssocID="{B9A39658-CB84-4F3A-BDA1-C43109D80735}" presName="spacer" presStyleCnt="0"/>
      <dgm:spPr/>
    </dgm:pt>
    <dgm:pt modelId="{1B012897-860C-44D8-B852-666A48B0A0FC}" type="pres">
      <dgm:prSet presAssocID="{32A6B3E1-136B-489B-89C4-F60690431FA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E7A9FDAF-FC1E-42A7-8688-A22D6A40C03F}" type="pres">
      <dgm:prSet presAssocID="{0BCD60BD-9A23-4CBC-8B11-2DF8BF5DABB1}" presName="spacer" presStyleCnt="0"/>
      <dgm:spPr/>
    </dgm:pt>
    <dgm:pt modelId="{9EA00942-18CA-4944-9B0A-E39CD429800D}" type="pres">
      <dgm:prSet presAssocID="{B9A71D4E-F882-42DB-8D07-AB81440FFA7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E60E6251-E7A8-4460-8F77-E841A63EED6D}" type="pres">
      <dgm:prSet presAssocID="{DAF5D074-2615-44BF-B16D-F7F88C250543}" presName="spacer" presStyleCnt="0"/>
      <dgm:spPr/>
    </dgm:pt>
    <dgm:pt modelId="{41B0CE53-6807-4AEC-BC47-A03251FBC0A6}" type="pres">
      <dgm:prSet presAssocID="{8A329CE0-1466-4BCB-9A5D-27B210F64C08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25E41508-9EE3-4234-A25D-1A6F5D927026}" srcId="{04E5679A-FE1B-4EAD-B248-A0BB4DC24A9D}" destId="{00C53424-FA4F-427F-9999-BA67E3F61806}" srcOrd="2" destOrd="0" parTransId="{8D0C4AE9-7EAA-497D-BDAB-06B5517BF2F6}" sibTransId="{B9A39658-CB84-4F3A-BDA1-C43109D80735}"/>
    <dgm:cxn modelId="{7A8E591A-06FE-485C-8B7D-729886C86D71}" srcId="{04E5679A-FE1B-4EAD-B248-A0BB4DC24A9D}" destId="{8A329CE0-1466-4BCB-9A5D-27B210F64C08}" srcOrd="5" destOrd="0" parTransId="{EDA5CFD3-AA94-49E3-9406-A01623879FC5}" sibTransId="{99B0014E-98F1-47E3-8EF7-2B0604E89AC1}"/>
    <dgm:cxn modelId="{3297002B-6EBE-4A5B-80EE-A5A36F6F1655}" type="presOf" srcId="{B9A71D4E-F882-42DB-8D07-AB81440FFA77}" destId="{9EA00942-18CA-4944-9B0A-E39CD429800D}" srcOrd="0" destOrd="0" presId="urn:microsoft.com/office/officeart/2005/8/layout/vList2"/>
    <dgm:cxn modelId="{F681FA32-4CC7-4DFD-8580-E4E81EDE3DD8}" srcId="{04E5679A-FE1B-4EAD-B248-A0BB4DC24A9D}" destId="{B9A71D4E-F882-42DB-8D07-AB81440FFA77}" srcOrd="4" destOrd="0" parTransId="{74071832-8B8A-4E50-9F74-C833ADDC846F}" sibTransId="{DAF5D074-2615-44BF-B16D-F7F88C250543}"/>
    <dgm:cxn modelId="{9C387237-3DEC-47DC-8270-8FA9C83321AE}" srcId="{04E5679A-FE1B-4EAD-B248-A0BB4DC24A9D}" destId="{32A6B3E1-136B-489B-89C4-F60690431FAF}" srcOrd="3" destOrd="0" parTransId="{0B2D1AA7-3571-4431-8A28-602C95603C35}" sibTransId="{0BCD60BD-9A23-4CBC-8B11-2DF8BF5DABB1}"/>
    <dgm:cxn modelId="{4D3BA639-448C-4014-8D46-27B442070CA9}" type="presOf" srcId="{04E5679A-FE1B-4EAD-B248-A0BB4DC24A9D}" destId="{73D51652-9ACB-45A9-B2C3-6FB1001FFC51}" srcOrd="0" destOrd="0" presId="urn:microsoft.com/office/officeart/2005/8/layout/vList2"/>
    <dgm:cxn modelId="{0F5A7E4A-81D7-49F6-A147-17EA47848DF1}" type="presOf" srcId="{1AC8BEBA-9F0B-4298-9661-2E585AC8603D}" destId="{268046A9-BB9A-4B59-8239-86C98266EBEA}" srcOrd="0" destOrd="0" presId="urn:microsoft.com/office/officeart/2005/8/layout/vList2"/>
    <dgm:cxn modelId="{E75EA650-FBCD-40D7-9B38-D382430B708F}" srcId="{04E5679A-FE1B-4EAD-B248-A0BB4DC24A9D}" destId="{889BE231-40C9-4350-B425-C4754F8D74DC}" srcOrd="0" destOrd="0" parTransId="{5B2E4FBC-A16E-4294-BED6-80AEBC65357A}" sibTransId="{EAE2FBC3-E361-427D-820E-BAF2542D0C7D}"/>
    <dgm:cxn modelId="{41668258-52E8-4DF0-A582-77E3424820BB}" type="presOf" srcId="{889BE231-40C9-4350-B425-C4754F8D74DC}" destId="{FB307FDF-D5EE-4390-B106-499343A80ACC}" srcOrd="0" destOrd="0" presId="urn:microsoft.com/office/officeart/2005/8/layout/vList2"/>
    <dgm:cxn modelId="{DD228D84-F019-459A-9F9F-95FEBF32DE85}" type="presOf" srcId="{32A6B3E1-136B-489B-89C4-F60690431FAF}" destId="{1B012897-860C-44D8-B852-666A48B0A0FC}" srcOrd="0" destOrd="0" presId="urn:microsoft.com/office/officeart/2005/8/layout/vList2"/>
    <dgm:cxn modelId="{C8769AA9-6A67-463A-8D5D-3FF9C38B7573}" type="presOf" srcId="{8A329CE0-1466-4BCB-9A5D-27B210F64C08}" destId="{41B0CE53-6807-4AEC-BC47-A03251FBC0A6}" srcOrd="0" destOrd="0" presId="urn:microsoft.com/office/officeart/2005/8/layout/vList2"/>
    <dgm:cxn modelId="{448D05C2-7823-4290-B4D2-25F8DA16656D}" type="presOf" srcId="{00C53424-FA4F-427F-9999-BA67E3F61806}" destId="{ADD60798-EEDF-40A4-BFA2-FA5155E11AB5}" srcOrd="0" destOrd="0" presId="urn:microsoft.com/office/officeart/2005/8/layout/vList2"/>
    <dgm:cxn modelId="{1144E4ED-667A-415E-ACD9-DBB23CB2FAC9}" srcId="{04E5679A-FE1B-4EAD-B248-A0BB4DC24A9D}" destId="{1AC8BEBA-9F0B-4298-9661-2E585AC8603D}" srcOrd="1" destOrd="0" parTransId="{56659C7B-BC0B-466A-9719-892B71FA164A}" sibTransId="{12C0087D-6907-4C3B-81E4-A4F5F2FECE24}"/>
    <dgm:cxn modelId="{44E393EB-202D-49AE-B9E5-2A660B9C3796}" type="presParOf" srcId="{73D51652-9ACB-45A9-B2C3-6FB1001FFC51}" destId="{FB307FDF-D5EE-4390-B106-499343A80ACC}" srcOrd="0" destOrd="0" presId="urn:microsoft.com/office/officeart/2005/8/layout/vList2"/>
    <dgm:cxn modelId="{C92F4CC7-3379-4D66-B852-F6B3E43923FF}" type="presParOf" srcId="{73D51652-9ACB-45A9-B2C3-6FB1001FFC51}" destId="{691B06A9-1091-4DC7-B525-715D4B6BA29F}" srcOrd="1" destOrd="0" presId="urn:microsoft.com/office/officeart/2005/8/layout/vList2"/>
    <dgm:cxn modelId="{3DCDA4C2-4E0A-4E69-8B00-1F376C3284A2}" type="presParOf" srcId="{73D51652-9ACB-45A9-B2C3-6FB1001FFC51}" destId="{268046A9-BB9A-4B59-8239-86C98266EBEA}" srcOrd="2" destOrd="0" presId="urn:microsoft.com/office/officeart/2005/8/layout/vList2"/>
    <dgm:cxn modelId="{C1FDC2C6-8486-427A-B362-806CABF1222A}" type="presParOf" srcId="{73D51652-9ACB-45A9-B2C3-6FB1001FFC51}" destId="{9F01AE89-BF42-4AEF-B6DE-C83B601C34B5}" srcOrd="3" destOrd="0" presId="urn:microsoft.com/office/officeart/2005/8/layout/vList2"/>
    <dgm:cxn modelId="{DAFC8637-F390-4484-8F5E-AA2AF26CFE3E}" type="presParOf" srcId="{73D51652-9ACB-45A9-B2C3-6FB1001FFC51}" destId="{ADD60798-EEDF-40A4-BFA2-FA5155E11AB5}" srcOrd="4" destOrd="0" presId="urn:microsoft.com/office/officeart/2005/8/layout/vList2"/>
    <dgm:cxn modelId="{C9A91401-E207-4E12-AC6B-2B33A5E891DC}" type="presParOf" srcId="{73D51652-9ACB-45A9-B2C3-6FB1001FFC51}" destId="{358C957E-1AF1-46F6-9672-21C43D1A2151}" srcOrd="5" destOrd="0" presId="urn:microsoft.com/office/officeart/2005/8/layout/vList2"/>
    <dgm:cxn modelId="{636BF2BF-F399-425E-8CDB-E3F86FDDB044}" type="presParOf" srcId="{73D51652-9ACB-45A9-B2C3-6FB1001FFC51}" destId="{1B012897-860C-44D8-B852-666A48B0A0FC}" srcOrd="6" destOrd="0" presId="urn:microsoft.com/office/officeart/2005/8/layout/vList2"/>
    <dgm:cxn modelId="{DB62E4EC-2A65-4E11-BEFF-F0E5092BC0FC}" type="presParOf" srcId="{73D51652-9ACB-45A9-B2C3-6FB1001FFC51}" destId="{E7A9FDAF-FC1E-42A7-8688-A22D6A40C03F}" srcOrd="7" destOrd="0" presId="urn:microsoft.com/office/officeart/2005/8/layout/vList2"/>
    <dgm:cxn modelId="{E0A994A9-8C65-4062-AB60-BEED81F7386C}" type="presParOf" srcId="{73D51652-9ACB-45A9-B2C3-6FB1001FFC51}" destId="{9EA00942-18CA-4944-9B0A-E39CD429800D}" srcOrd="8" destOrd="0" presId="urn:microsoft.com/office/officeart/2005/8/layout/vList2"/>
    <dgm:cxn modelId="{37342FFE-0717-4BAE-BE4E-72AEE36F6713}" type="presParOf" srcId="{73D51652-9ACB-45A9-B2C3-6FB1001FFC51}" destId="{E60E6251-E7A8-4460-8F77-E841A63EED6D}" srcOrd="9" destOrd="0" presId="urn:microsoft.com/office/officeart/2005/8/layout/vList2"/>
    <dgm:cxn modelId="{F6072F64-924D-42D7-AA64-81C4D163CDFA}" type="presParOf" srcId="{73D51652-9ACB-45A9-B2C3-6FB1001FFC51}" destId="{41B0CE53-6807-4AEC-BC47-A03251FBC0A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307FDF-D5EE-4390-B106-499343A80ACC}">
      <dsp:nvSpPr>
        <dsp:cNvPr id="0" name=""/>
        <dsp:cNvSpPr/>
      </dsp:nvSpPr>
      <dsp:spPr>
        <a:xfrm>
          <a:off x="0" y="4433"/>
          <a:ext cx="5732205" cy="767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Arduino UNO R3 </a:t>
          </a:r>
        </a:p>
      </dsp:txBody>
      <dsp:txXfrm>
        <a:off x="37467" y="41900"/>
        <a:ext cx="5657271" cy="692586"/>
      </dsp:txXfrm>
    </dsp:sp>
    <dsp:sp modelId="{268046A9-BB9A-4B59-8239-86C98266EBEA}">
      <dsp:nvSpPr>
        <dsp:cNvPr id="0" name=""/>
        <dsp:cNvSpPr/>
      </dsp:nvSpPr>
      <dsp:spPr>
        <a:xfrm>
          <a:off x="0" y="864113"/>
          <a:ext cx="5732205" cy="767520"/>
        </a:xfrm>
        <a:prstGeom prst="roundRect">
          <a:avLst/>
        </a:prstGeom>
        <a:solidFill>
          <a:schemeClr val="accent2">
            <a:hueOff val="1414419"/>
            <a:satOff val="-5328"/>
            <a:lumOff val="4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Relay </a:t>
          </a:r>
        </a:p>
      </dsp:txBody>
      <dsp:txXfrm>
        <a:off x="37467" y="901580"/>
        <a:ext cx="5657271" cy="692586"/>
      </dsp:txXfrm>
    </dsp:sp>
    <dsp:sp modelId="{ADD60798-EEDF-40A4-BFA2-FA5155E11AB5}">
      <dsp:nvSpPr>
        <dsp:cNvPr id="0" name=""/>
        <dsp:cNvSpPr/>
      </dsp:nvSpPr>
      <dsp:spPr>
        <a:xfrm>
          <a:off x="0" y="1723793"/>
          <a:ext cx="5732205" cy="767520"/>
        </a:xfrm>
        <a:prstGeom prst="roundRect">
          <a:avLst/>
        </a:prstGeom>
        <a:solidFill>
          <a:schemeClr val="accent2">
            <a:hueOff val="2828839"/>
            <a:satOff val="-10655"/>
            <a:lumOff val="8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Variable Resistor </a:t>
          </a:r>
        </a:p>
      </dsp:txBody>
      <dsp:txXfrm>
        <a:off x="37467" y="1761260"/>
        <a:ext cx="5657271" cy="692586"/>
      </dsp:txXfrm>
    </dsp:sp>
    <dsp:sp modelId="{1B012897-860C-44D8-B852-666A48B0A0FC}">
      <dsp:nvSpPr>
        <dsp:cNvPr id="0" name=""/>
        <dsp:cNvSpPr/>
      </dsp:nvSpPr>
      <dsp:spPr>
        <a:xfrm>
          <a:off x="0" y="2583474"/>
          <a:ext cx="5732205" cy="767520"/>
        </a:xfrm>
        <a:prstGeom prst="roundRect">
          <a:avLst/>
        </a:prstGeom>
        <a:solidFill>
          <a:schemeClr val="accent2">
            <a:hueOff val="4243259"/>
            <a:satOff val="-15983"/>
            <a:lumOff val="13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Ultrasonic sensor </a:t>
          </a:r>
        </a:p>
      </dsp:txBody>
      <dsp:txXfrm>
        <a:off x="37467" y="2620941"/>
        <a:ext cx="5657271" cy="692586"/>
      </dsp:txXfrm>
    </dsp:sp>
    <dsp:sp modelId="{9EA00942-18CA-4944-9B0A-E39CD429800D}">
      <dsp:nvSpPr>
        <dsp:cNvPr id="0" name=""/>
        <dsp:cNvSpPr/>
      </dsp:nvSpPr>
      <dsp:spPr>
        <a:xfrm>
          <a:off x="0" y="3443154"/>
          <a:ext cx="5732205" cy="767520"/>
        </a:xfrm>
        <a:prstGeom prst="roundRect">
          <a:avLst/>
        </a:prstGeom>
        <a:solidFill>
          <a:schemeClr val="accent2">
            <a:hueOff val="5657678"/>
            <a:satOff val="-21310"/>
            <a:lumOff val="17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DC Motor </a:t>
          </a:r>
        </a:p>
      </dsp:txBody>
      <dsp:txXfrm>
        <a:off x="37467" y="3480621"/>
        <a:ext cx="5657271" cy="692586"/>
      </dsp:txXfrm>
    </dsp:sp>
    <dsp:sp modelId="{41B0CE53-6807-4AEC-BC47-A03251FBC0A6}">
      <dsp:nvSpPr>
        <dsp:cNvPr id="0" name=""/>
        <dsp:cNvSpPr/>
      </dsp:nvSpPr>
      <dsp:spPr>
        <a:xfrm>
          <a:off x="0" y="4302834"/>
          <a:ext cx="5732205" cy="767520"/>
        </a:xfrm>
        <a:prstGeom prst="round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LCD 16x2</a:t>
          </a:r>
        </a:p>
      </dsp:txBody>
      <dsp:txXfrm>
        <a:off x="37467" y="4340301"/>
        <a:ext cx="5657271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52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78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18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59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769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7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03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3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2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92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577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7/14/2022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08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43" r:id="rId6"/>
    <p:sldLayoutId id="2147483739" r:id="rId7"/>
    <p:sldLayoutId id="2147483740" r:id="rId8"/>
    <p:sldLayoutId id="2147483741" r:id="rId9"/>
    <p:sldLayoutId id="2147483742" r:id="rId10"/>
    <p:sldLayoutId id="214748374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fazedores.com/arduino-ino-ino-original-clone-compativel-ou-mera-falsificacao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chnology 2020 Free Stock Photo - Public Domain Pictures">
            <a:extLst>
              <a:ext uri="{FF2B5EF4-FFF2-40B4-BE49-F238E27FC236}">
                <a16:creationId xmlns:a16="http://schemas.microsoft.com/office/drawing/2014/main" id="{CB43E11C-094F-4BE6-BC1C-544B621AFC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163" b="75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8B2ECD5-47B1-47AD-AC9D-045064631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798" y="1371600"/>
            <a:ext cx="4916478" cy="2933952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Automatic Water level Detector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799" y="4584879"/>
            <a:ext cx="4916477" cy="12878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  <a:cs typeface="Calibri"/>
              </a:rPr>
              <a:t>Muhammad Danish</a:t>
            </a:r>
          </a:p>
          <a:p>
            <a:pPr algn="r"/>
            <a:r>
              <a:rPr lang="en-US" dirty="0">
                <a:solidFill>
                  <a:srgbClr val="FFFFFF"/>
                </a:solidFill>
                <a:cs typeface="Calibri"/>
              </a:rPr>
              <a:t>SP19-BEL-020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6D416-A352-426A-9E58-4CE3A9FF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electronics, cable, connector&#10;&#10;Description automatically generated">
            <a:extLst>
              <a:ext uri="{FF2B5EF4-FFF2-40B4-BE49-F238E27FC236}">
                <a16:creationId xmlns:a16="http://schemas.microsoft.com/office/drawing/2014/main" id="{8006BAD6-C49D-497B-87A0-4D9BF8672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57" y="-4130"/>
            <a:ext cx="12146306" cy="6816815"/>
          </a:xfrm>
        </p:spPr>
      </p:pic>
    </p:spTree>
    <p:extLst>
      <p:ext uri="{BB962C8B-B14F-4D97-AF65-F5344CB8AC3E}">
        <p14:creationId xmlns:p14="http://schemas.microsoft.com/office/powerpoint/2010/main" val="3682834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E1575-860D-4ADA-947D-CED7AB396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70A548B-2C23-4574-AB53-9DC03C4057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6" y="-4131"/>
            <a:ext cx="11996627" cy="6748781"/>
          </a:xfrm>
        </p:spPr>
      </p:pic>
    </p:spTree>
    <p:extLst>
      <p:ext uri="{BB962C8B-B14F-4D97-AF65-F5344CB8AC3E}">
        <p14:creationId xmlns:p14="http://schemas.microsoft.com/office/powerpoint/2010/main" val="1987647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79BB39-0213-4169-80E3-A60D86255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3746114" cy="4717676"/>
          </a:xfrm>
        </p:spPr>
        <p:txBody>
          <a:bodyPr anchor="t">
            <a:normAutofit/>
          </a:bodyPr>
          <a:lstStyle/>
          <a:p>
            <a:r>
              <a:rPr lang="en-US" b="1" dirty="0"/>
              <a:t>Objective 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0C6137-1326-42B2-91E9-330C3BC40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66546" y="371394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A4B09-4EFE-4A29-A518-C084D77E5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5664" y="3990397"/>
            <a:ext cx="4796346" cy="202231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It is mainly a home automation project, which is used to maintain the water level in a tank.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dirty="0"/>
              <a:t>It can also save electricity and avoid the wastage of water.</a:t>
            </a:r>
            <a:endParaRPr lang="en-US"/>
          </a:p>
          <a:p>
            <a:pPr>
              <a:lnSpc>
                <a:spcPct val="11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60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59CFE-532E-413C-9B64-272B57090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914399"/>
            <a:ext cx="3543300" cy="4578624"/>
          </a:xfrm>
        </p:spPr>
        <p:txBody>
          <a:bodyPr anchor="b">
            <a:normAutofit/>
          </a:bodyPr>
          <a:lstStyle/>
          <a:p>
            <a:r>
              <a:rPr lang="en-US" dirty="0"/>
              <a:t>Components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09265E-E0D7-493B-97CE-2263D50C3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583125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B97C82-28F7-4347-86F7-284A1AB976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2571654"/>
              </p:ext>
            </p:extLst>
          </p:nvPr>
        </p:nvGraphicFramePr>
        <p:xfrm>
          <a:off x="5545394" y="867226"/>
          <a:ext cx="5732206" cy="5074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435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6784B-B2C5-4B3E-AE36-2EFFE9B1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952816"/>
          </a:xfrm>
        </p:spPr>
        <p:txBody>
          <a:bodyPr>
            <a:normAutofit/>
          </a:bodyPr>
          <a:lstStyle/>
          <a:p>
            <a:r>
              <a:rPr lang="en-US" sz="2400" dirty="0"/>
              <a:t>Component Explanation</a:t>
            </a:r>
            <a:r>
              <a:rPr lang="en-US" dirty="0"/>
              <a:t> </a:t>
            </a:r>
          </a:p>
        </p:txBody>
      </p:sp>
      <p:pic>
        <p:nvPicPr>
          <p:cNvPr id="4" name="Picture 5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E9261A4-EC77-4046-8D81-51732A2709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2356" r="19270" b="-2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7EF6F-94C5-4941-8F95-EECB3F4BC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037" y="2375505"/>
            <a:ext cx="3924562" cy="413459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Arduino uno R3 has total 32 pin • 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14 pins are Digital (D0 to D13) Can be used as input or output pins•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 6 pins are Analogue (A0 to A5) (Used to provide analog input in the range of 0-5V) • 3 grounded pins.• 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Default 5V is Regulated power supply used to power microcontroller and other components on the board.•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 Default 3.3V supply generated by on board  voltage • 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ea typeface="+mn-lt"/>
                <a:cs typeface="+mn-lt"/>
              </a:rPr>
              <a:t> Vin is an Input voltage to Arduino when using an external power source</a:t>
            </a:r>
            <a:endParaRPr lang="en-US" sz="14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74C947-8A45-4A67-A77F-514127089D92}"/>
              </a:ext>
            </a:extLst>
          </p:cNvPr>
          <p:cNvSpPr txBox="1"/>
          <p:nvPr/>
        </p:nvSpPr>
        <p:spPr>
          <a:xfrm>
            <a:off x="4016351" y="6657945"/>
            <a:ext cx="2496196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7097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22D98E-8B61-4062-B7AC-3B009FEA6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1314443"/>
          </a:xfrm>
        </p:spPr>
        <p:txBody>
          <a:bodyPr>
            <a:normAutofit/>
          </a:bodyPr>
          <a:lstStyle/>
          <a:p>
            <a:r>
              <a:rPr lang="en-US" dirty="0"/>
              <a:t>Component Explanation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488620E-1884-406C-A5BB-68B046115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6" r="6278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B1C3A-BC1F-4886-858D-914A4EBE3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037" y="2853369"/>
            <a:ext cx="3924562" cy="308846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>
                <a:ea typeface="+mn-lt"/>
                <a:cs typeface="+mn-lt"/>
              </a:rPr>
              <a:t>VCC is the power supply for HC-SR04 Ultrasonic distance • </a:t>
            </a:r>
          </a:p>
          <a:p>
            <a:pPr>
              <a:lnSpc>
                <a:spcPct val="110000"/>
              </a:lnSpc>
            </a:pPr>
            <a:r>
              <a:rPr lang="en-US" sz="1400">
                <a:ea typeface="+mn-lt"/>
                <a:cs typeface="+mn-lt"/>
              </a:rPr>
              <a:t>Ultrasonic Sensor which we connect the 5V pin on the Arduino•</a:t>
            </a:r>
          </a:p>
          <a:p>
            <a:pPr>
              <a:lnSpc>
                <a:spcPct val="110000"/>
              </a:lnSpc>
            </a:pPr>
            <a:r>
              <a:rPr lang="en-US" sz="1400">
                <a:ea typeface="+mn-lt"/>
                <a:cs typeface="+mn-lt"/>
              </a:rPr>
              <a:t> Trig pin is used to trigger the ultrasonic sound pulses•</a:t>
            </a:r>
          </a:p>
          <a:p>
            <a:pPr>
              <a:lnSpc>
                <a:spcPct val="110000"/>
              </a:lnSpc>
            </a:pPr>
            <a:r>
              <a:rPr lang="en-US" sz="1400">
                <a:ea typeface="+mn-lt"/>
                <a:cs typeface="+mn-lt"/>
              </a:rPr>
              <a:t> Echo pin is Produce a pulse when the reflected signal is received • </a:t>
            </a:r>
          </a:p>
          <a:p>
            <a:pPr>
              <a:lnSpc>
                <a:spcPct val="110000"/>
              </a:lnSpc>
            </a:pPr>
            <a:r>
              <a:rPr lang="en-US" sz="1400">
                <a:ea typeface="+mn-lt"/>
                <a:cs typeface="+mn-lt"/>
              </a:rPr>
              <a:t>GND pin is connect to ground port of Arduino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58411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62034-D039-4AC7-97C3-49DF72EFA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038" y="1371600"/>
            <a:ext cx="3924562" cy="1314443"/>
          </a:xfrm>
        </p:spPr>
        <p:txBody>
          <a:bodyPr>
            <a:normAutofit/>
          </a:bodyPr>
          <a:lstStyle/>
          <a:p>
            <a:r>
              <a:rPr lang="en-US" dirty="0"/>
              <a:t>Component Explanation 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B184D9A-8918-4E21-85E8-31A61A94BA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" r="15543" b="1"/>
          <a:stretch/>
        </p:blipFill>
        <p:spPr>
          <a:xfrm>
            <a:off x="20" y="10"/>
            <a:ext cx="651252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1422F5-4221-4812-AFD9-5479C6D60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37121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E1B58-53F3-48D5-AC2F-7F4E1FA4B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3037" y="2853369"/>
            <a:ext cx="3924562" cy="308846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>
                <a:ea typeface="+mn-lt"/>
                <a:cs typeface="+mn-lt"/>
              </a:rPr>
              <a:t>GND should be connected to the ground of Arduino• </a:t>
            </a:r>
          </a:p>
          <a:p>
            <a:pPr>
              <a:lnSpc>
                <a:spcPct val="110000"/>
              </a:lnSpc>
            </a:pPr>
            <a:r>
              <a:rPr lang="en-US" sz="1300">
                <a:ea typeface="+mn-lt"/>
                <a:cs typeface="+mn-lt"/>
              </a:rPr>
              <a:t>VCC is the power supply for the LCD which we connect the 5 volts pin on the Arduino •</a:t>
            </a:r>
          </a:p>
          <a:p>
            <a:pPr>
              <a:lnSpc>
                <a:spcPct val="110000"/>
              </a:lnSpc>
            </a:pPr>
            <a:r>
              <a:rPr lang="en-US" sz="1300">
                <a:ea typeface="+mn-lt"/>
                <a:cs typeface="+mn-lt"/>
              </a:rPr>
              <a:t> Vo (LCD Contrast) controls the contrast and brightness of the LCD•</a:t>
            </a:r>
          </a:p>
          <a:p>
            <a:pPr>
              <a:lnSpc>
                <a:spcPct val="110000"/>
              </a:lnSpc>
            </a:pPr>
            <a:r>
              <a:rPr lang="en-US" sz="1300">
                <a:ea typeface="+mn-lt"/>
                <a:cs typeface="+mn-lt"/>
              </a:rPr>
              <a:t> R/W (Read/Write) we’re just using this LCD as an OUTPUT device, we’re going to tie this pin LOW. This forces it into the WRITE mode• </a:t>
            </a:r>
          </a:p>
          <a:p>
            <a:pPr>
              <a:lnSpc>
                <a:spcPct val="110000"/>
              </a:lnSpc>
            </a:pPr>
            <a:r>
              <a:rPr lang="en-US" sz="1300">
                <a:ea typeface="+mn-lt"/>
                <a:cs typeface="+mn-lt"/>
              </a:rPr>
              <a:t>E (Enable) when this pin is set to HIGH, the LCD is processing the incoming data. </a:t>
            </a: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1289160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60B6-00AD-4F44-957D-90C96FC0F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37EF8-B7F1-490D-AC1D-655443FD6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This project is based on home automation in which we use Ultrasonic sensor,  in order to detect the water level in tank. </a:t>
            </a:r>
          </a:p>
          <a:p>
            <a:r>
              <a:rPr lang="en-US" dirty="0"/>
              <a:t>When the water level is down, it convey the signal to Arduino board which can automatically on the motor to fill the tank.</a:t>
            </a:r>
          </a:p>
          <a:p>
            <a:r>
              <a:rPr lang="en-US" dirty="0"/>
              <a:t>When the tank is about to fill, ultrasonic senor convey the signal to board which can automatically off the motor.</a:t>
            </a:r>
          </a:p>
        </p:txBody>
      </p:sp>
    </p:spTree>
    <p:extLst>
      <p:ext uri="{BB962C8B-B14F-4D97-AF65-F5344CB8AC3E}">
        <p14:creationId xmlns:p14="http://schemas.microsoft.com/office/powerpoint/2010/main" val="3902880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A9681A-2486-4655-A876-E26402CA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C4F79FF6-6C08-4009-BD29-DA45CCF9E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t="15064" b="668"/>
          <a:stretch/>
        </p:blipFill>
        <p:spPr>
          <a:xfrm>
            <a:off x="2" y="152"/>
            <a:ext cx="12191998" cy="68578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9BB6818-31C2-4340-98F8-64FF7F46A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86C76-1477-48B4-B46D-A6D5E7AD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600"/>
            <a:ext cx="5758629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Circuit Diagram  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106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60FEE-A25C-4C95-8DBA-3BB3238DA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26EA61E9-4F37-4AA7-B083-35C8A02E3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29649" y="-17738"/>
            <a:ext cx="11914984" cy="6816816"/>
          </a:xfrm>
        </p:spPr>
      </p:pic>
    </p:spTree>
    <p:extLst>
      <p:ext uri="{BB962C8B-B14F-4D97-AF65-F5344CB8AC3E}">
        <p14:creationId xmlns:p14="http://schemas.microsoft.com/office/powerpoint/2010/main" val="1362489122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394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Grandview Display</vt:lpstr>
      <vt:lpstr>DashVTI</vt:lpstr>
      <vt:lpstr>Automatic Water level Detector</vt:lpstr>
      <vt:lpstr>Objective </vt:lpstr>
      <vt:lpstr>Components</vt:lpstr>
      <vt:lpstr>Component Explanation </vt:lpstr>
      <vt:lpstr>Component Explanation</vt:lpstr>
      <vt:lpstr>Component Explanation </vt:lpstr>
      <vt:lpstr>Working </vt:lpstr>
      <vt:lpstr>Circuit Diagram  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H M Danish</cp:lastModifiedBy>
  <cp:revision>155</cp:revision>
  <dcterms:created xsi:type="dcterms:W3CDTF">2021-06-23T06:33:28Z</dcterms:created>
  <dcterms:modified xsi:type="dcterms:W3CDTF">2022-07-14T18:59:11Z</dcterms:modified>
</cp:coreProperties>
</file>

<file path=docProps/thumbnail.jpeg>
</file>